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9" r:id="rId6"/>
    <p:sldId id="266" r:id="rId7"/>
    <p:sldId id="260" r:id="rId8"/>
    <p:sldId id="258" r:id="rId9"/>
    <p:sldId id="264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B49-7503-4A2C-A922-B5CC6E6C554A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AFB8-A86A-49EE-81BB-11ECD59F32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98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B49-7503-4A2C-A922-B5CC6E6C554A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AFB8-A86A-49EE-81BB-11ECD59F32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38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B49-7503-4A2C-A922-B5CC6E6C554A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AFB8-A86A-49EE-81BB-11ECD59F32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95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B49-7503-4A2C-A922-B5CC6E6C554A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AFB8-A86A-49EE-81BB-11ECD59F32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87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B49-7503-4A2C-A922-B5CC6E6C554A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AFB8-A86A-49EE-81BB-11ECD59F32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54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B49-7503-4A2C-A922-B5CC6E6C554A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AFB8-A86A-49EE-81BB-11ECD59F32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70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B49-7503-4A2C-A922-B5CC6E6C554A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AFB8-A86A-49EE-81BB-11ECD59F32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65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B49-7503-4A2C-A922-B5CC6E6C554A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AFB8-A86A-49EE-81BB-11ECD59F32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59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B49-7503-4A2C-A922-B5CC6E6C554A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AFB8-A86A-49EE-81BB-11ECD59F32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35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B49-7503-4A2C-A922-B5CC6E6C554A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AFB8-A86A-49EE-81BB-11ECD59F32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136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B49-7503-4A2C-A922-B5CC6E6C554A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AFB8-A86A-49EE-81BB-11ECD59F32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50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1EB49-7503-4A2C-A922-B5CC6E6C554A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FAFB8-A86A-49EE-81BB-11ECD59F32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95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3.jpeg" Type="http://schemas.openxmlformats.org/officeDocument/2006/relationships/image"/><Relationship Id="rId5" Target="../media/image12.jpeg" Type="http://schemas.openxmlformats.org/officeDocument/2006/relationships/image"/><Relationship Id="rId4" Target="../media/image11.jpe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9.jpeg" Type="http://schemas.openxmlformats.org/officeDocument/2006/relationships/image"/><Relationship Id="rId5" Target="../media/image8.jpeg" Type="http://schemas.openxmlformats.org/officeDocument/2006/relationships/image"/><Relationship Id="rId4" Target="../media/image7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7063" y="1852227"/>
            <a:ext cx="9144000" cy="2387600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ru-RU" sz="66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66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6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6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66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66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66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Центр </a:t>
            </a:r>
            <a:r>
              <a:rPr lang="ru-RU" sz="6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патриотического воспитания</a:t>
            </a:r>
            <a:br>
              <a:rPr lang="ru-RU" sz="6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07085" y="4429352"/>
            <a:ext cx="4040778" cy="165576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Боднарюк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Алена Григорьевна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7646" y="322402"/>
            <a:ext cx="107028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Муниципальное бюджетное дошкольное образовательное учреждение «Детский сад № 282»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6243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94"/>
            <a:ext cx="1219305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33497"/>
            <a:ext cx="10515600" cy="139921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дошкольный возраст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134" y="441668"/>
            <a:ext cx="11615351" cy="435133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работы- краеведение, ознакомление с родной страной, государственной символикой, историческим прошлым России, организации жизни детей по народному календарю</a:t>
            </a:r>
          </a:p>
          <a:p>
            <a:pPr marL="0" indent="0" algn="just">
              <a:buNone/>
            </a:pPr>
            <a:r>
              <a:rPr lang="ru-RU" sz="6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Моя семья</a:t>
            </a:r>
            <a:r>
              <a:rPr lang="ru-RU" sz="6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семейные фотоальбомы, самодельные книги на тему « Герб моей семьи», «Генеалогическое дерево».</a:t>
            </a:r>
          </a:p>
          <a:p>
            <a:pPr marL="0" indent="0" algn="just">
              <a:buNone/>
            </a:pPr>
            <a:r>
              <a:rPr lang="ru-RU" sz="6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Родной город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иллюстрации, фотоматериалы, тематические папки на темы: «История  возникновения города»,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«Наука , образование и культура», «Знаменитые земляки»,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Великой Отечественной войны»,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«Наше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духовное наследие», «Достопримечательности»,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«Архитектура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«Спорт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подбор стихов о городе, карта города, символика города (флаг, герб).</a:t>
            </a:r>
          </a:p>
          <a:p>
            <a:pPr marL="0" indent="0" algn="just">
              <a:buNone/>
            </a:pPr>
            <a:r>
              <a:rPr lang="ru-RU" sz="6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Мой край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символика области, карта области, материал, знакомящий детей со славой и достижениями области (города области, чем знамениты, промышленность и сельское хозяйство).</a:t>
            </a:r>
          </a:p>
          <a:p>
            <a:pPr marL="0" indent="0" algn="just">
              <a:buNone/>
            </a:pPr>
            <a:r>
              <a:rPr lang="ru-RU" sz="6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Родная страна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карта России., природные зоны нашей страны, народы населяющие страну, промышленность и сельское хозяйство), символика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(герб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флаг, гимн, портрет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президента)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Защитники Отечества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иллюстрации, тематические папки на тему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«Наши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предки – славяне».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«Богатыри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земли русской».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«Великая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Отечественная война»,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«Война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1812 года»,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«Российская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армия». Фотоматериал «Памятники воинской славы». Художественная литература и дидактические игры по теме: макеты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(древняя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крепость, военная техника и т.п.)</a:t>
            </a:r>
          </a:p>
          <a:p>
            <a:pPr marL="0" indent="0" algn="just">
              <a:buNone/>
            </a:pPr>
            <a:r>
              <a:rPr lang="ru-RU" sz="6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к истокам русской народной культуры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иллюстрации и тематические папки по темам «Как жили  люди на Руси», «Предметы старины»,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«Из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 русского народного костюма», «Народные праздники и гулянья, «Народный календарь», предметы старины, русские игрушки, предметы народного декоративно – прикладного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искусства, куклы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национальных костюмах, дидактические игры по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теме.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 – нравственное воспитание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материал,  дающий детям первоначальное представление о православии..</a:t>
            </a:r>
          </a:p>
          <a:p>
            <a:pPr marL="0" indent="0" algn="just">
              <a:buNone/>
            </a:pPr>
            <a:r>
              <a:rPr lang="ru-RU" sz="6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Художественная литература по </a:t>
            </a:r>
            <a:r>
              <a:rPr lang="ru-RU" sz="6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фольклору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(сказки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былины, предания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Великие соотечественники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портреты, художественная литература , рассказывающая о великих соотечественниках, прославлявших Россию.</a:t>
            </a:r>
          </a:p>
          <a:p>
            <a:pPr marL="0" indent="0" algn="just">
              <a:buNone/>
            </a:pPr>
            <a:r>
              <a:rPr lang="ru-RU" sz="6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Наша планета земля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глобус, детская карта мира. Художественная литература, иллюстрации, тематические папки, рассказывающие о жизни людей в других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странах.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257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33497"/>
            <a:ext cx="10515600" cy="1399211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работы с детьми в уголке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459574"/>
            <a:ext cx="11181334" cy="4351338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Воспитатели, планируя работу по патриотическому воспитанию, могут делить материал по блокам: «Моя семья», «Мой любимый город», «Моя родина - Россия». Каждая тема изучается с использованием бесед, дидактических игр, экскурсий, игр-бесед, игр-инсценировок. Работа в уголке ведется от наиболее близкого и понятного для детей (семья, детсад) к более сложному (страна, город). После ознакомления с материалами в уголке с детьми проводятся спортивные праздники, посвященные защитникам Отечества, изучаются русские </a:t>
            </a:r>
            <a:r>
              <a:rPr lang="ru-RU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потешки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поговорки, пословицы, воспитывается у детей потребность в народной музыке, сказке. Основная цель таких занятий – развить у детей понимание красоты языка, русской природы, чувство гордости за свою Родину. Только постоянная и планомерная совместная работа работников ДОУ и родителей позволит развить у дошкольников чувство патриотизма, гражданского сознания, толерантного отношения к людям других наций и народов. Правильное оформление патриотических уголков в детском саду этому только поможет.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438743"/>
      </p:ext>
    </p:extLst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33497"/>
            <a:ext cx="10515600" cy="1399211"/>
          </a:xfrm>
        </p:spPr>
        <p:txBody>
          <a:bodyPr>
            <a:normAutofit/>
          </a:bodyPr>
          <a:lstStyle/>
          <a:p>
            <a:pPr algn="ctr"/>
            <a:endParaRPr dirty="0" lang="ru-RU" sz="2000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337" y="103940"/>
            <a:ext cx="4590686" cy="3444539"/>
          </a:xfrm>
          <a:prstGeom prst="rect">
            <a:avLst/>
          </a:prstGeom>
        </p:spPr>
      </p:pic>
      <p:pic>
        <p:nvPicPr>
          <p:cNvPr id="8" name="Объект 7"/>
          <p:cNvPicPr>
            <a:picLocks noChangeAspect="1" noGrp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7101612" y="180848"/>
            <a:ext cx="4180495" cy="31369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/>
          <a:srcRect b="129" r="-98"/>
          <a:stretch/>
        </p:blipFill>
        <p:spPr>
          <a:xfrm>
            <a:off x="442783" y="3681861"/>
            <a:ext cx="4013887" cy="284782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65085" y="3486337"/>
            <a:ext cx="4318500" cy="323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365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33497"/>
            <a:ext cx="10515600" cy="1399211"/>
          </a:xfrm>
        </p:spPr>
        <p:txBody>
          <a:bodyPr>
            <a:normAutofit/>
          </a:bodyPr>
          <a:lstStyle/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4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0791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«Любовь к родному краю, родной культуре, родной речи начинается с малого – с любви к своей семье, к своему жилищу, к своему детскому саду. Постепенно расширяясь, эта любовь переходит в любовь к Родине, её истории, прошлому и настоящему, ко всему человечеству»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Д.С.Лихачёв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394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028" y="92619"/>
            <a:ext cx="10515600" cy="65694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детей с историей родного города, с государственными символами страны, с русскими народными промыслами, поможет педагогам в развитии у детей любви к Родине, к ее традициям и достижениям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3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любви к родному краю (причастности к родному дому, семье, детскому саду, города);</a:t>
            </a:r>
          </a:p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любви к культурному наследию своего народа;</a:t>
            </a:r>
          </a:p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любви, уважения к своим национальным особенностям;</a:t>
            </a:r>
          </a:p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собственного достоинства, как представителя своего народа;</a:t>
            </a:r>
          </a:p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толерантное отношение к представителям других национальностей, к ровесникам, родителям, соседям, другим людям.</a:t>
            </a:r>
          </a:p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чувств гордости за свою страну.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679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организации патриотического уголка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09507" y="1690688"/>
            <a:ext cx="5503817" cy="4351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35131" y="2596970"/>
            <a:ext cx="61743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800" dirty="0">
                <a:latin typeface="Times New Roman" panose="02020603050405020304" pitchFamily="18" charset="0"/>
              </a:rPr>
              <a:t>1.      Принцип информативности.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800" dirty="0">
                <a:latin typeface="Times New Roman" panose="02020603050405020304" pitchFamily="18" charset="0"/>
              </a:rPr>
              <a:t>2.      Принцип стабильности и динамичности. 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800" dirty="0">
                <a:latin typeface="Times New Roman" panose="02020603050405020304" pitchFamily="18" charset="0"/>
              </a:rPr>
              <a:t>3.      Принцип открытости.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800" dirty="0">
                <a:latin typeface="Times New Roman" panose="02020603050405020304" pitchFamily="18" charset="0"/>
              </a:rPr>
              <a:t>4.      Принцип вариативности.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800" dirty="0">
                <a:latin typeface="Times New Roman" panose="02020603050405020304" pitchFamily="18" charset="0"/>
              </a:rPr>
              <a:t>5.      Принцип интеграции.</a:t>
            </a:r>
            <a:endParaRPr lang="ru-RU" altLang="ru-RU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036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материалы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7387" y="1405448"/>
            <a:ext cx="8075141" cy="5357769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  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Социально-нравственное воспитание (семья, семейные традиции и праздники, ближайшее окружение, генеалогическое древо, взаимодействие со сверстниками, родной дом, детский сад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Ознакомление с малой Родиной (родной город (село) и его улицы, природа, транспорт, архитектура, достопримечательности родного города, символика и гимн, люди города, стихи и рассказы о город(селе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       Приобщение к народной культуре (русские игрушки, предметы старины, изделия декоративно-прикладное искусства, русская -народная изба, национальные костюмы, народные праздники, древняя Русь, фольклор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       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Родным краем (символика, животный и растительный мир, достопримечательности, исторические особенности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Ознакомление с Родной страной : символика, гимн, карта страны, животный и растительный мир, промышленность и сельское хозяйство, национальные праздники и обычаи ,достопримечательности, Великая отечественная война,. Наша планета Земля (модель земного шара, национальности) 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500" y="1690688"/>
            <a:ext cx="3231814" cy="48995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90824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33497"/>
            <a:ext cx="10515600" cy="1399211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патриотических уголков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2052" y="1465270"/>
            <a:ext cx="5803895" cy="43529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73443" y="1666205"/>
            <a:ext cx="5257799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Логика размещения материала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Эстетичность оформления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Наполняемость учебным и демонстрационным материалом (пособия, иллюстрации, игры, коллекции картинок или открыток)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Соответствие материала возрасту детей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Творческий подход педагога в оформлении уголка </a:t>
            </a:r>
          </a:p>
        </p:txBody>
      </p:sp>
    </p:spTree>
    <p:extLst>
      <p:ext uri="{BB962C8B-B14F-4D97-AF65-F5344CB8AC3E}">
        <p14:creationId xmlns:p14="http://schemas.microsoft.com/office/powerpoint/2010/main" val="4147973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атрибуты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815" y="1842099"/>
            <a:ext cx="2782389" cy="3709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5439" y="1426939"/>
            <a:ext cx="3401314" cy="4811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13262" y="365125"/>
            <a:ext cx="3779374" cy="25195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99584" y="3250130"/>
            <a:ext cx="2958628" cy="2958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740504" y="5703362"/>
            <a:ext cx="2187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 президента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5771" y="6313714"/>
            <a:ext cx="701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Гимн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10382" y="2869462"/>
            <a:ext cx="668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Флаг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44640" y="6204848"/>
            <a:ext cx="1552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Герб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065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9994" y="24817"/>
            <a:ext cx="10515600" cy="88799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Младший дошкольный возраст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754" y="584054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работы в младшем дошкольном возрасте - ознакомление с ближайшим окружением</a:t>
            </a:r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6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1.В уголке размещен  материал по социально- нравственному воспитанию</a:t>
            </a:r>
            <a:r>
              <a:rPr lang="ru-RU" sz="6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взрослые люди – родовые характеристики, профессии, действия, внешний вид - иллюстрации, тематические папки, дидактические игры;</a:t>
            </a:r>
          </a:p>
          <a:p>
            <a:pPr marL="0" indent="0" algn="just">
              <a:buNone/>
            </a:pP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семья- подбор иллюстраций, тематических папок,  изображающих семью, членов семьи в отдельности показывающих взаимоотношения членов семьи- заботливое отношение, совместные действия;</a:t>
            </a:r>
          </a:p>
          <a:p>
            <a:pPr marL="0" indent="0" algn="just">
              <a:buNone/>
            </a:pP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дом, в котором ты живешь, - фотографии, иллюстрации разных архитектурных строений, различающихся по размеру, внешнему виду, материалу, назначению;</a:t>
            </a:r>
          </a:p>
          <a:p>
            <a:pPr marL="0" indent="0" algn="just">
              <a:buNone/>
            </a:pP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и сверстники – подбор иллюстраций, тематические папки о детях- девочки, мальчики, игры детей, дети в разных ситуациях, дети трудятся, занимаются и т.д.;</a:t>
            </a:r>
          </a:p>
          <a:p>
            <a:pPr marL="0" indent="0" algn="just">
              <a:buNone/>
            </a:pP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эмоциональные состояния- тематические папки, иллюстрации, иллюстрации, показывающие различные эмоциональные состояния взрослых и детей;</a:t>
            </a:r>
          </a:p>
          <a:p>
            <a:pPr marL="0" indent="0" algn="just">
              <a:buNone/>
            </a:pP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детей – тематические папки, иллюстрации, дидактические игры, книги, рассказывающие о правилах поведения детей в общественных местах, иллюстрации по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типу: «Хорошо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плохо», «Так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делать, а так нельзя»,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этикет.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Материал для знакомства детей с </a:t>
            </a:r>
            <a:r>
              <a:rPr lang="ru-RU" sz="6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«Малой Родиной</a:t>
            </a:r>
            <a:r>
              <a:rPr lang="ru-RU" sz="6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(детским 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садом, близлежащими </a:t>
            </a:r>
            <a:r>
              <a:rPr lang="ru-RU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улицами.родным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городом) –фотоматериалы, иллюстрации, подбор открыток, альбомов, тематических папок, различные макеты- группы, детского сада, улицы или микрорайона, на котором расположен детский сад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3.Материал по приобщению детей к истокам русской народной культуры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предметы старины, русские игрушки( различные куклы-закрутки из соломы, ткани разных видов, ниток, кожи и т.д.; куклы из деревянных чурбаков, обереги), предметы народного декоративно – прикладного искусства ( матрешки, дымковские игрушки, городецкая роспись, гжель, хохлома, вышивка. Работа по дереву и пр.) , куклы в национальных костюмах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4.Художественная литература по фольклору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(песни, </a:t>
            </a:r>
            <a:r>
              <a:rPr lang="ru-RU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потешки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сказки и т.д.)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492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0"/>
            <a:ext cx="1219305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7671" y="364158"/>
            <a:ext cx="10515600" cy="8060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дошкольный возраст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2817" y="939568"/>
            <a:ext cx="11314425" cy="435133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ведется по направлениям: моя семья, мой детский сад, мой город и его достопримечательности, знаменитые земляки, приобщение к истокам  русской культуры.</a:t>
            </a:r>
          </a:p>
          <a:p>
            <a:pPr marL="0" indent="0" algn="just">
              <a:buNone/>
            </a:pPr>
            <a:r>
              <a:rPr lang="ru-RU" sz="6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1.В </a:t>
            </a:r>
            <a:r>
              <a:rPr lang="ru-RU" sz="66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уголкее</a:t>
            </a:r>
            <a:r>
              <a:rPr lang="ru-RU" sz="6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пополняется материал по социально-нравственному воспитанию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семейные праздники и традиции, художественная литература нравственной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тематики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2.Материал для знакомства детей с </a:t>
            </a:r>
            <a:r>
              <a:rPr lang="ru-RU" sz="6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«Малой Родиной</a:t>
            </a:r>
            <a:r>
              <a:rPr lang="ru-RU" sz="6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детским садом, близлежащими улицами, родным селом, его знаменитыми жителями, достопримечательностями, его транспортом, архитектурой, профессиями, характерными для жителей села. Сравнение понятий «город- село». Это могут быть фотоматериалы, иллюстрации, альбомы, подбор открыток, тематических папок, различные макеты- группы, детского сада или микрорайона, в котором расположен детский сад. Могут быть представлены материалы об истории возникновения города. Животный и растительный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мир.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6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 по приобщению детей к истокам русской народной культуры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предметы старины, русские игрушки, предметы народного декоративно- прикладного искусства , различные макеты ( крестьянские избы, комнаты- горницы, крестьянского подворья), куклы в национальных костюмах, дидактические игры по теме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4.Художественная литература по  фольклору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сказки, песенки, пословицы, поговорки и т.д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5.Элементы государственной символики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флаг, герб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6.Элементы областной символики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флаг, герб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7.Элементы муниципальной символики-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флаг, герб промышленных предприятий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6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8.Материал для ознакомления с защитниками Отечества-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иллюстраций, тематические папки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0728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1475</Words>
  <Application>Microsoft Office PowerPoint</Application>
  <PresentationFormat>Широкоэкранный</PresentationFormat>
  <Paragraphs>87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   Центр патриотического воспитания </vt:lpstr>
      <vt:lpstr>Презентация PowerPoint</vt:lpstr>
      <vt:lpstr>Презентация PowerPoint</vt:lpstr>
      <vt:lpstr>Принципы организации патриотического уголка</vt:lpstr>
      <vt:lpstr>Образовательные материалы</vt:lpstr>
      <vt:lpstr>Критерии оценки патриотических уголков </vt:lpstr>
      <vt:lpstr>Главные атрибуты</vt:lpstr>
      <vt:lpstr>Младший дошкольный возраст </vt:lpstr>
      <vt:lpstr>Средний дошкольный возраст </vt:lpstr>
      <vt:lpstr>Старший дошкольный возраст </vt:lpstr>
      <vt:lpstr>Особенности работы с детьми в уголке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 патриотического воспитания</dc:title>
  <dc:creator>Татьяна</dc:creator>
  <cp:lastModifiedBy>Наталья</cp:lastModifiedBy>
  <cp:revision>7</cp:revision>
  <dcterms:created xsi:type="dcterms:W3CDTF">2023-03-14T14:08:18Z</dcterms:created>
  <dcterms:modified xsi:type="dcterms:W3CDTF">2023-03-15T01:45:03Z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351071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