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2F85E-D15F-4664-A0CB-F2B593A304E2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5BFC4-B459-465E-A56B-3EEAC71695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078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2F85E-D15F-4664-A0CB-F2B593A304E2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5BFC4-B459-465E-A56B-3EEAC71695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7421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2F85E-D15F-4664-A0CB-F2B593A304E2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5BFC4-B459-465E-A56B-3EEAC71695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76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2F85E-D15F-4664-A0CB-F2B593A304E2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5BFC4-B459-465E-A56B-3EEAC71695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1238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2F85E-D15F-4664-A0CB-F2B593A304E2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5BFC4-B459-465E-A56B-3EEAC71695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426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2F85E-D15F-4664-A0CB-F2B593A304E2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5BFC4-B459-465E-A56B-3EEAC71695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007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2F85E-D15F-4664-A0CB-F2B593A304E2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5BFC4-B459-465E-A56B-3EEAC71695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992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2F85E-D15F-4664-A0CB-F2B593A304E2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5BFC4-B459-465E-A56B-3EEAC71695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292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2F85E-D15F-4664-A0CB-F2B593A304E2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5BFC4-B459-465E-A56B-3EEAC71695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3694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2F85E-D15F-4664-A0CB-F2B593A304E2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5BFC4-B459-465E-A56B-3EEAC71695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23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2F85E-D15F-4664-A0CB-F2B593A304E2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5BFC4-B459-465E-A56B-3EEAC71695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128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2F85E-D15F-4664-A0CB-F2B593A304E2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5BFC4-B459-465E-A56B-3EEAC71695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1964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03" y="0"/>
            <a:ext cx="12035481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Моя семья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36692" y="4129259"/>
            <a:ext cx="2973859" cy="1655762"/>
          </a:xfrm>
        </p:spPr>
        <p:txBody>
          <a:bodyPr/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Выполнил: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Боднарюк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Алена Григорьевна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23999" y="313208"/>
            <a:ext cx="94899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дошкольное образовательное учреждение «Детский сад № 282»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936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26" y="-297"/>
            <a:ext cx="12034547" cy="68585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Ожидаемый результат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За время реализации проекта «Моя семья» повысится уровень знаний детей о семье. Дети узнают больше о своей семье, о родственных отношениях, о том, что такое семья, что у семьи есть истории и традиции.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7197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26" y="-297"/>
            <a:ext cx="12034547" cy="68585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395" y="583064"/>
            <a:ext cx="4895865" cy="32228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005384" y="446902"/>
            <a:ext cx="5944973" cy="26752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80540" y="4023820"/>
            <a:ext cx="5615460" cy="25269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6417275" y="3486665"/>
            <a:ext cx="5387546" cy="24243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432350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26" y="-297"/>
            <a:ext cx="12034547" cy="68585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Дидактические игры.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03870"/>
            <a:ext cx="10515600" cy="5560541"/>
          </a:xfrm>
        </p:spPr>
        <p:txBody>
          <a:bodyPr>
            <a:normAutofit/>
          </a:bodyPr>
          <a:lstStyle/>
          <a:p>
            <a:endParaRPr lang="ru-RU" sz="2400" dirty="0" smtClean="0"/>
          </a:p>
          <a:p>
            <a:pPr>
              <a:lnSpc>
                <a:spcPct val="20000"/>
              </a:lnSpc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«Домашний труд».</a:t>
            </a:r>
          </a:p>
          <a:p>
            <a:pPr>
              <a:lnSpc>
                <a:spcPct val="20000"/>
              </a:lnSpc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"/>
              </a:lnSpc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«Передай свое тепло ребенку стоящему рядом».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«Чем можно порадовать маму». </a:t>
            </a:r>
            <a:endParaRPr lang="ru-RU" dirty="0" smtClean="0"/>
          </a:p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Пальчиковая гимнастика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«Семья».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«Дом».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949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594"/>
            <a:ext cx="12117859" cy="68585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2297" y="76801"/>
            <a:ext cx="10515600" cy="1325563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6394" y="1290165"/>
            <a:ext cx="10515600" cy="487997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Именно в дошкольном возрасте закладываются основы для успешного в будущем человека. Процесс социализации крайне важен и необходим каждому ребенку. Семья и детский сад – два общественных института, которые стоят у истоков нашего будущего, будущих взрослых граждан нашей страны. И от того какими вырастут наши дети, будет зависеть и будущее нашего государства.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Проводя с детьми большую часть времени, в совместной деятельности, в играх, в процессе бесед и разговоров выяснилось, что большинство детей почти ничего, кроме имени, не знают о своих бабушках и дедушках, не говоря уже о прадедах. Они затрудняются рассказать о семейных праздниках, традициях своей семьи.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Мы, взрослые, педагоги и родители, должны помочь детям понять значимость семьи, воспитывать у детей любовь и уважение к членам семьи, прививать к детям чувство привязанности к семье и дому.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018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26" y="-297"/>
            <a:ext cx="12034547" cy="68585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17990"/>
            <a:ext cx="10515600" cy="1325563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24263"/>
            <a:ext cx="10515600" cy="43513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у детей понятие «семья», представление о семье, семейных и родственных отношениях, семейных традициях.</a:t>
            </a: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ормировать у детей понятие «семья»; расширять представления детей о семье; закреплять знание имён, фамилий родителей, бабушек и дедушек;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ормировать представления о родственных отношениях;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ормировать представления о семейных традициях и праздниках.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188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26" y="-297"/>
            <a:ext cx="12034547" cy="6858594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0492" y="543697"/>
            <a:ext cx="10515600" cy="53134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 проекта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познавательный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творческий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групповой.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 проекта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краткосрочный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077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26" y="-297"/>
            <a:ext cx="12034547" cy="68585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42222" y="584887"/>
            <a:ext cx="183745" cy="17851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84886"/>
            <a:ext cx="10515600" cy="55920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воспитатели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дети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родители</a:t>
            </a:r>
          </a:p>
          <a:p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 детей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– 7 лет.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42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26" y="-297"/>
            <a:ext cx="12034547" cy="68585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работы над проектом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 подготовительный</a:t>
            </a:r>
          </a:p>
          <a:p>
            <a:pPr marL="0" indent="0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II.основной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(практический)</a:t>
            </a:r>
          </a:p>
          <a:p>
            <a:pPr marL="0" indent="0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III.заключительный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190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26" y="-297"/>
            <a:ext cx="12034547" cy="68585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Подготовительный этап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Определение темы проекта.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Формулировка цели и определение задач.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Изучение методической литературы.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Подбор материалов по теме проекта.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Ознакомление детей и родителей с темой проекта.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Составление плана основного этапа проекта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352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26" y="-297"/>
            <a:ext cx="12034547" cy="68585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(практический) этап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99286"/>
            <a:ext cx="10515600" cy="5082746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Беседы на тему: «Никого роднее мамы и папы в целом мире нет», «На кого ты хочешь быть похож», «Организация быта в нашей семье в будни»; «Семейный праздник – День рождение».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художественной литературы о семье.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Проведение дидактических игр «Домашний труд», «Передай свое тепло другу стоящему рядом», «Чем можно порадовать маму».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Проведение пальчиковой гимнастики «Семья».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Рисование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НОД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счастливая семья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495358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26" y="-297"/>
            <a:ext cx="12034547" cy="68585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Заключительный этап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Викторина «В какой сказке встречаются семьи».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Папка - передвижка для родителей «Как воспитать ребенка или уроки вежливости дома».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10242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495</Words>
  <Application>Microsoft Office PowerPoint</Application>
  <PresentationFormat>Широкоэкранный</PresentationFormat>
  <Paragraphs>62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Тема Office</vt:lpstr>
      <vt:lpstr>Моя семья</vt:lpstr>
      <vt:lpstr>Актуальность</vt:lpstr>
      <vt:lpstr>Цель:</vt:lpstr>
      <vt:lpstr>Презентация PowerPoint</vt:lpstr>
      <vt:lpstr>Презентация PowerPoint</vt:lpstr>
      <vt:lpstr>Этапы работы над проектом</vt:lpstr>
      <vt:lpstr>Подготовительный этап</vt:lpstr>
      <vt:lpstr>Основной (практический) этап</vt:lpstr>
      <vt:lpstr>Заключительный этап</vt:lpstr>
      <vt:lpstr>Ожидаемый результат</vt:lpstr>
      <vt:lpstr>Презентация PowerPoint</vt:lpstr>
      <vt:lpstr>Дидактические игры.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Моя семья</dc:title>
  <dc:creator>Наталья</dc:creator>
  <cp:lastModifiedBy>Наталья</cp:lastModifiedBy>
  <cp:revision>7</cp:revision>
  <dcterms:created xsi:type="dcterms:W3CDTF">2023-03-28T01:43:41Z</dcterms:created>
  <dcterms:modified xsi:type="dcterms:W3CDTF">2023-03-28T02:46:25Z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441393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S9.2.0</vt:lpwstr>
  </property>
</Properties>
</file>